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830F22-B9B7-6B57-C849-F65A2B755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C63A240-73D2-999E-9AD7-2F9C587C2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7DE4363-D481-5A45-DACC-593AE7A52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D72492-C61A-D225-CC1F-D501F15B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51A3DA3-CD53-0A68-4764-73D6DC69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921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C84E8C-2BB6-0200-C358-7AEB36ED1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124939-6467-DC24-0800-845D96431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3F4F54-E0DF-CCEB-157C-F4E39AE2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11FB30-F729-4407-8115-BFC02B932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B80E750-3C68-BDA5-A7CE-EC8671C1A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5196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1458CA-1ECB-3A8D-4005-89C81F478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56EE7E2-E906-A977-5761-60AA6556F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B1CEBB-54D7-566F-FDA3-855418B05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00A23B-5AF8-2C37-94A2-5612CE9B3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FA10281-2AC6-B6E1-CD66-1D5CF26A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23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193A02-5693-3895-023D-833A5ED37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2558E6-B1BE-0931-A762-53504EF9B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9128383-66BD-57A5-C784-E924E03B0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8A78525-E5CC-79AD-5C2A-2AE4556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04D6F90-B611-720A-A27C-1E450EDC0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D0CF4D5-6EBC-7590-09C2-D9EF75F2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915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8D51C8-F782-74CD-BA44-9D2E230D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840DAB6-2633-24C8-CE8E-F4593D22D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AE37206-231D-4A06-6D4A-3DA848F29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26E5C41-E09D-32E9-5FA1-4C10421D8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89F72FA-7026-CA65-67F6-ACF6D25B6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942E5FF-B542-64D5-8DA1-0383196E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7DE684A-F3DA-3919-BF51-BFF134EC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EFF82A7-4B1E-4FEE-7AA0-16D7767F5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811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E1EB6-F47A-CC62-0EB8-EC669450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17027AC-7E93-28F0-4F24-1753F98C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29692D9-B0F1-2654-FF2A-F11724035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42B8BA2-9E65-B1F4-C64F-B232E4214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4323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E0F1B7F-89FA-47CA-F905-61896362F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6C710-CB73-9194-8747-DFF1ACE8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136C5-146D-7961-9881-0706F54BE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8928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98C082-133C-445D-9709-A6FB1F204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A37568-0CF6-E7D8-4F1E-7CBCA0CAC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785E24C-5786-48F9-37DB-6513336C4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06D3E5E-2D8A-C4C9-1DAB-A3686BE31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CC2F195-C0D2-5D7A-CFDA-DE449A7CF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AF18568-0392-A85D-A69F-B9C7899D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566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E8D6F2-2AF6-D149-8E6B-99DA9C6B8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8E314C6-1F25-47B7-77FA-E15CD59C35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4EC01B4-0ABA-D2F1-B8B3-C09A5DEA2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826A676-0836-EEE2-A8E6-3E8F1455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B4A79CB-0CD4-1DA0-D2B0-76135643D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D45862F-A8EB-C57F-EAE9-33D9A4781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3747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5E6E5-D997-E53B-324E-0C52B38A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610B275-78A4-6FC3-26D1-D78C7FE5D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8BE93AA-5BB6-DF71-44C8-33554D63C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33A7511-C82B-241B-D2FA-D4E7D6BF5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BF3305-5EBF-F372-2702-6160BC6E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385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F5E50EA8-0FAE-A23F-0241-3283AA44CF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B58BCBF-C715-1407-A29C-E54C24CD9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AB5CFA5-57A3-B50F-8D87-5634A321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A0EC161-E3A3-7058-04A9-0909373F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8A90957-04FA-65AF-B833-0883FBF1E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8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CBCC343-4E53-5B18-1A3E-9DC416006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F2627C-4461-0AA5-AEFE-129189816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88F029D-BEB6-A8C5-70C5-1964F7C40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E4B48-3873-4408-829E-CE035642FA47}" type="datetimeFigureOut">
              <a:rPr lang="pl-PL" smtClean="0"/>
              <a:t>07.09.2026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A660F13-1894-CDEE-0E30-12B36F59A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EFA1B5-4B25-067C-B097-2ED039343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F1EEE5-D74F-47ED-B16A-08BD608E04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333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A09C26-E241-CD0C-0A70-97BEE0D6C3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816FD13-E099-BFD0-B762-374EE5E76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529654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Makowska Monika</dc:creator>
  <cp:lastModifiedBy>Makowska Monika</cp:lastModifiedBy>
  <cp:revision>1</cp:revision>
  <dcterms:created xsi:type="dcterms:W3CDTF">2026-09-07T08:26:45Z</dcterms:created>
  <dcterms:modified xsi:type="dcterms:W3CDTF">2026-09-07T08:26:58Z</dcterms:modified>
</cp:coreProperties>
</file>